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341" r:id="rId3"/>
    <p:sldId id="329" r:id="rId4"/>
    <p:sldId id="330" r:id="rId5"/>
    <p:sldId id="332" r:id="rId6"/>
    <p:sldId id="342" r:id="rId7"/>
    <p:sldId id="335" r:id="rId8"/>
    <p:sldId id="343" r:id="rId9"/>
    <p:sldId id="344" r:id="rId1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84"/>
    <a:srgbClr val="316A08"/>
    <a:srgbClr val="DAFFF8"/>
    <a:srgbClr val="E1E884"/>
    <a:srgbClr val="A1CF6B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0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31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502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720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50"/>
                </a:solidFill>
              </a:rPr>
              <a:t>Click here to add a title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" y="-62923"/>
            <a:ext cx="1979739" cy="197973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243066" y="124105"/>
            <a:ext cx="83550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defTabSz="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ỦY BAN NHÂN DÂN HUYỆN NHÀ BÈ</a:t>
            </a:r>
          </a:p>
          <a:p>
            <a:pPr marL="0" marR="0" lvl="0" indent="0" algn="ctr" defTabSz="514350" rtl="0" eaLnBrk="1" fontAlgn="base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 TIỂU HỌC NGUYỄN TRỰC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595" y="1491514"/>
            <a:ext cx="82275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AC14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 THI</a:t>
            </a:r>
          </a:p>
          <a:p>
            <a:pPr algn="ctr"/>
            <a:r>
              <a:rPr lang="en-US" sz="3200" b="1" dirty="0" smtClean="0">
                <a:ln w="0"/>
                <a:solidFill>
                  <a:srgbClr val="AC14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ỨNG DỤNG BÀI GIẢNG STEM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87004" y="2719175"/>
            <a:ext cx="4217987" cy="7413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MÔN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TOÁN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LỚP </a:t>
            </a:r>
            <a:r>
              <a:rPr lang="en-US" sz="3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297" y="3555125"/>
            <a:ext cx="8153400" cy="741363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Giáo</a:t>
            </a:r>
            <a:r>
              <a:rPr lang="en-US" sz="3200" b="1" kern="0" dirty="0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Võ</a:t>
            </a:r>
            <a:r>
              <a:rPr lang="en-US" sz="3200" b="1" kern="0" dirty="0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Thị</a:t>
            </a:r>
            <a:r>
              <a:rPr lang="en-US" sz="3200" b="1" kern="0" dirty="0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Ngọc</a:t>
            </a:r>
            <a:r>
              <a:rPr lang="en-US" sz="3200" b="1" kern="0" dirty="0" smtClean="0">
                <a:solidFill>
                  <a:schemeClr val="tx2"/>
                </a:solidFill>
                <a:latin typeface="HP001 4 hàng" panose="020B06030503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Lan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04030" y="1042004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latin typeface="VNI-Avo" pitchFamily="2" charset="0"/>
                <a:ea typeface="微软雅黑" panose="020B0503020204020204" pitchFamily="34" charset="-122"/>
              </a:rPr>
              <a:t>Toaùn</a:t>
            </a:r>
            <a:endParaRPr lang="zh-CN" altLang="en-US" sz="2800" b="1" dirty="0">
              <a:latin typeface="VNI-Avo" pitchFamily="2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3317" y="1758998"/>
            <a:ext cx="18053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Soá</a:t>
            </a:r>
            <a:r>
              <a:rPr lang="en-US" altLang="zh-CN" sz="4800" b="1" dirty="0" smtClean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 10</a:t>
            </a: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(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tieát</a:t>
            </a:r>
            <a:r>
              <a:rPr lang="en-US" altLang="zh-CN" sz="2800" b="1" dirty="0" smtClean="0">
                <a:solidFill>
                  <a:srgbClr val="FF0000"/>
                </a:solidFill>
                <a:latin typeface="VNI-Avo" pitchFamily="2" charset="0"/>
                <a:ea typeface="微软雅黑" panose="020B0503020204020204" pitchFamily="34" charset="-122"/>
              </a:rPr>
              <a:t> 2)</a:t>
            </a:r>
            <a:endParaRPr lang="en-US" altLang="zh-CN" sz="2800" b="1" dirty="0">
              <a:solidFill>
                <a:srgbClr val="FF0000"/>
              </a:solidFill>
              <a:latin typeface="VNI-Avo" pitchFamily="2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37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8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5517" r="77842" b="89048"/>
          <a:stretch/>
        </p:blipFill>
        <p:spPr>
          <a:xfrm>
            <a:off x="111468" y="23057"/>
            <a:ext cx="1696311" cy="8282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11332" r="9308" b="76909"/>
          <a:stretch/>
        </p:blipFill>
        <p:spPr>
          <a:xfrm>
            <a:off x="-1" y="1614533"/>
            <a:ext cx="9395182" cy="191366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04497" y="2841049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0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03283" y="2821441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25539" y="2821440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2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53962" y="2821440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4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1621" y="2821439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5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70407" y="2821439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F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63750" y="2798702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7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91449" y="2810295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8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94626" y="2821438"/>
            <a:ext cx="29428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9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46653" y="2821438"/>
            <a:ext cx="589919" cy="4381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VNI-Avo" pitchFamily="2" charset="0"/>
              </a:rPr>
              <a:t>10</a:t>
            </a:r>
            <a:endParaRPr lang="en-US" sz="2400" b="1">
              <a:solidFill>
                <a:srgbClr val="00B0F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03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3333" r="9025" b="53519"/>
          <a:stretch/>
        </p:blipFill>
        <p:spPr>
          <a:xfrm>
            <a:off x="-1" y="893815"/>
            <a:ext cx="9664065" cy="42386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674" y="731890"/>
            <a:ext cx="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57874" y="1798690"/>
            <a:ext cx="2162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67386" y="3446515"/>
            <a:ext cx="514350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7849" y="3351265"/>
            <a:ext cx="742950" cy="742950"/>
          </a:xfrm>
          <a:prstGeom prst="rect">
            <a:avLst/>
          </a:prstGeom>
          <a:solidFill>
            <a:srgbClr val="316A08"/>
          </a:solidFill>
          <a:ln>
            <a:solidFill>
              <a:srgbClr val="316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4436" y="3446515"/>
            <a:ext cx="514350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5373" y="3351265"/>
            <a:ext cx="742950" cy="742950"/>
          </a:xfrm>
          <a:prstGeom prst="rect">
            <a:avLst/>
          </a:prstGeom>
          <a:solidFill>
            <a:srgbClr val="316A08"/>
          </a:solidFill>
          <a:ln>
            <a:solidFill>
              <a:srgbClr val="316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6019" y="3476730"/>
            <a:ext cx="514350" cy="5872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1730" y="3351265"/>
            <a:ext cx="742950" cy="742950"/>
          </a:xfrm>
          <a:prstGeom prst="rect">
            <a:avLst/>
          </a:prstGeom>
          <a:solidFill>
            <a:srgbClr val="316A08"/>
          </a:solidFill>
          <a:ln>
            <a:solidFill>
              <a:srgbClr val="316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197" y="3446515"/>
            <a:ext cx="514350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9432" y="3398890"/>
            <a:ext cx="742950" cy="742950"/>
          </a:xfrm>
          <a:prstGeom prst="rect">
            <a:avLst/>
          </a:prstGeom>
          <a:solidFill>
            <a:srgbClr val="316A08"/>
          </a:solidFill>
          <a:ln>
            <a:solidFill>
              <a:srgbClr val="316A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8690" y="3513015"/>
            <a:ext cx="514350" cy="6235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03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8472 -0.232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1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136E-6 L -0.25885 -0.229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9136E-6 L -0.1217 -0.227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69136E-6 L 0.22466 -0.2296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4696E-6 L 0.26719 -0.233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11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  <p:bldP spid="12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47125" r="16050" b="23528"/>
          <a:stretch/>
        </p:blipFill>
        <p:spPr>
          <a:xfrm>
            <a:off x="-79041" y="98323"/>
            <a:ext cx="9331577" cy="4876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23205" y="4240229"/>
            <a:ext cx="514350" cy="623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6577" y="4240229"/>
            <a:ext cx="514350" cy="623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7877" y="4219733"/>
            <a:ext cx="514350" cy="623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08584" y="4240229"/>
            <a:ext cx="726849" cy="623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01957" y="4206718"/>
            <a:ext cx="589644" cy="62355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VNI-Avo" pitchFamily="2" charset="0"/>
              </a:rPr>
              <a:t>0</a:t>
            </a:r>
            <a:endParaRPr lang="en-US" sz="36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5" b="34280"/>
          <a:stretch/>
        </p:blipFill>
        <p:spPr bwMode="auto">
          <a:xfrm>
            <a:off x="462396" y="914400"/>
            <a:ext cx="8408512" cy="98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3818" y="145473"/>
            <a:ext cx="339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8636" y="2389909"/>
            <a:ext cx="409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0, 5, 10, 9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8636" y="3864259"/>
            <a:ext cx="409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0, 5,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8635" y="3127084"/>
            <a:ext cx="4094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0, 9, 5, 10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58635" y="3864259"/>
            <a:ext cx="581892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29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373" y="1454727"/>
            <a:ext cx="495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973" y="2223655"/>
            <a:ext cx="102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6318" y="2223655"/>
            <a:ext cx="102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0837" y="2223655"/>
            <a:ext cx="153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1372" y="3171665"/>
            <a:ext cx="495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9973" y="3756440"/>
            <a:ext cx="102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6318" y="3827287"/>
            <a:ext cx="102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2446" y="3756440"/>
            <a:ext cx="123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46318" y="2223655"/>
            <a:ext cx="450273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22446" y="3756440"/>
            <a:ext cx="478254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0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80343" y="411388"/>
            <a:ext cx="7033985" cy="93445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1650878"/>
            <a:ext cx="8825928" cy="1575040"/>
          </a:xfrm>
          <a:prstGeom prst="flowChartAlternateProcess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-15629" y="3530952"/>
            <a:ext cx="8825928" cy="1512178"/>
          </a:xfrm>
          <a:prstGeom prst="flowChartAlternateProcess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4133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2498" y="1651422"/>
            <a:ext cx="81884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khỏe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1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144</Words>
  <Application>Microsoft Office PowerPoint</Application>
  <PresentationFormat>On-screen Show (16:9)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宋体</vt:lpstr>
      <vt:lpstr>Arial</vt:lpstr>
      <vt:lpstr>Arial Unicode MS</vt:lpstr>
      <vt:lpstr>Calibri</vt:lpstr>
      <vt:lpstr>Calibri Light</vt:lpstr>
      <vt:lpstr>等线</vt:lpstr>
      <vt:lpstr>等线 Light</vt:lpstr>
      <vt:lpstr>HP001 4 hàng</vt:lpstr>
      <vt:lpstr>Times New Roman</vt:lpstr>
      <vt:lpstr>VNI-Avo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PC</cp:lastModifiedBy>
  <cp:revision>58</cp:revision>
  <dcterms:created xsi:type="dcterms:W3CDTF">2017-03-04T06:55:50Z</dcterms:created>
  <dcterms:modified xsi:type="dcterms:W3CDTF">2023-06-06T05:22:30Z</dcterms:modified>
</cp:coreProperties>
</file>